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handoutMasterIdLst>
    <p:handoutMasterId r:id="rId89"/>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268" r:id="rId23"/>
    <p:sldId id="269" r:id="rId24"/>
    <p:sldId id="974" r:id="rId25"/>
    <p:sldId id="710" r:id="rId26"/>
    <p:sldId id="970" r:id="rId27"/>
    <p:sldId id="971" r:id="rId28"/>
    <p:sldId id="972" r:id="rId29"/>
    <p:sldId id="739" r:id="rId30"/>
    <p:sldId id="738" r:id="rId31"/>
    <p:sldId id="734" r:id="rId32"/>
    <p:sldId id="876" r:id="rId33"/>
    <p:sldId id="675" r:id="rId34"/>
    <p:sldId id="676" r:id="rId35"/>
    <p:sldId id="677" r:id="rId36"/>
    <p:sldId id="678" r:id="rId37"/>
    <p:sldId id="674" r:id="rId38"/>
    <p:sldId id="679" r:id="rId39"/>
    <p:sldId id="877" r:id="rId40"/>
    <p:sldId id="1052" r:id="rId41"/>
    <p:sldId id="1044" r:id="rId42"/>
    <p:sldId id="1053" r:id="rId43"/>
    <p:sldId id="1045" r:id="rId44"/>
    <p:sldId id="1046" r:id="rId45"/>
    <p:sldId id="878" r:id="rId46"/>
    <p:sldId id="973" r:id="rId47"/>
    <p:sldId id="997" r:id="rId48"/>
    <p:sldId id="1020" r:id="rId49"/>
    <p:sldId id="1022" r:id="rId50"/>
    <p:sldId id="1026" r:id="rId51"/>
    <p:sldId id="1019" r:id="rId52"/>
    <p:sldId id="1028" r:id="rId53"/>
    <p:sldId id="1029" r:id="rId54"/>
    <p:sldId id="1025" r:id="rId55"/>
    <p:sldId id="1021" r:id="rId56"/>
    <p:sldId id="1027" r:id="rId57"/>
    <p:sldId id="1047" r:id="rId58"/>
    <p:sldId id="1048" r:id="rId59"/>
    <p:sldId id="1043" r:id="rId60"/>
    <p:sldId id="328" r:id="rId61"/>
    <p:sldId id="1033" r:id="rId62"/>
    <p:sldId id="286" r:id="rId63"/>
    <p:sldId id="782" r:id="rId64"/>
    <p:sldId id="1032" r:id="rId65"/>
    <p:sldId id="1036" r:id="rId66"/>
    <p:sldId id="1038" r:id="rId67"/>
    <p:sldId id="1034" r:id="rId68"/>
    <p:sldId id="1041" r:id="rId69"/>
    <p:sldId id="1042" r:id="rId70"/>
    <p:sldId id="1049" r:id="rId71"/>
    <p:sldId id="1050" r:id="rId72"/>
    <p:sldId id="1051" r:id="rId73"/>
    <p:sldId id="1031" r:id="rId74"/>
    <p:sldId id="985" r:id="rId75"/>
    <p:sldId id="1035" r:id="rId76"/>
    <p:sldId id="1055" r:id="rId77"/>
    <p:sldId id="1054" r:id="rId78"/>
    <p:sldId id="1057" r:id="rId79"/>
    <p:sldId id="1058" r:id="rId80"/>
    <p:sldId id="1040" r:id="rId81"/>
    <p:sldId id="1059" r:id="rId82"/>
    <p:sldId id="1060" r:id="rId83"/>
    <p:sldId id="1061" r:id="rId84"/>
    <p:sldId id="1062" r:id="rId85"/>
    <p:sldId id="1063" r:id="rId86"/>
    <p:sldId id="1064"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41"/>
    <p:restoredTop sz="94787"/>
  </p:normalViewPr>
  <p:slideViewPr>
    <p:cSldViewPr snapToGrid="0" snapToObjects="1">
      <p:cViewPr>
        <p:scale>
          <a:sx n="136" d="100"/>
          <a:sy n="136" d="100"/>
        </p:scale>
        <p:origin x="104" y="-440"/>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11/18/21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76</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54112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7994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89353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9175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11/18/21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11/18/21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11/18/21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11/18/21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11/18/21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11/18/21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11/18/21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11/18/21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11/18/21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11/18/21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11/18/21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11/18/21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4.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3.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gif"/><Relationship Id="rId4" Type="http://schemas.openxmlformats.org/officeDocument/2006/relationships/image" Target="../media/image21.png"/></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3.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1.png"/><Relationship Id="rId5" Type="http://schemas.openxmlformats.org/officeDocument/2006/relationships/image" Target="../media/image34.png"/><Relationship Id="rId10"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39.png"/><Relationship Id="rId14" Type="http://schemas.openxmlformats.org/officeDocument/2006/relationships/image" Target="../media/image44.png"/></Relationships>
</file>

<file path=ppt/slides/_rels/slide8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82.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2.png"/><Relationship Id="rId3" Type="http://schemas.openxmlformats.org/officeDocument/2006/relationships/image" Target="../media/image370.png"/><Relationship Id="rId21" Type="http://schemas.openxmlformats.org/officeDocument/2006/relationships/image" Target="../media/image56.png"/><Relationship Id="rId7" Type="http://schemas.openxmlformats.org/officeDocument/2006/relationships/image" Target="../media/image420.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1.png"/><Relationship Id="rId2" Type="http://schemas.openxmlformats.org/officeDocument/2006/relationships/notesSlide" Target="../notesSlides/notesSlide49.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410.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400.pn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0.png"/><Relationship Id="rId9" Type="http://schemas.openxmlformats.org/officeDocument/2006/relationships/image" Target="../media/image440.png"/><Relationship Id="rId14" Type="http://schemas.openxmlformats.org/officeDocument/2006/relationships/image" Target="../media/image49.png"/><Relationship Id="rId22" Type="http://schemas.openxmlformats.org/officeDocument/2006/relationships/image" Target="../media/image57.png"/></Relationships>
</file>

<file path=ppt/slides/_rels/slide83.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8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51.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8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4243593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2625963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952872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1216661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3718150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464544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2378321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45</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Tree>
    <p:extLst>
      <p:ext uri="{BB962C8B-B14F-4D97-AF65-F5344CB8AC3E}">
        <p14:creationId xmlns:p14="http://schemas.microsoft.com/office/powerpoint/2010/main" val="444889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spTree>
    <p:extLst>
      <p:ext uri="{BB962C8B-B14F-4D97-AF65-F5344CB8AC3E}">
        <p14:creationId xmlns:p14="http://schemas.microsoft.com/office/powerpoint/2010/main" val="4174206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spTree>
    <p:extLst>
      <p:ext uri="{BB962C8B-B14F-4D97-AF65-F5344CB8AC3E}">
        <p14:creationId xmlns:p14="http://schemas.microsoft.com/office/powerpoint/2010/main" val="595665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2754906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2058315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spTree>
    <p:extLst>
      <p:ext uri="{BB962C8B-B14F-4D97-AF65-F5344CB8AC3E}">
        <p14:creationId xmlns:p14="http://schemas.microsoft.com/office/powerpoint/2010/main" val="3706555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Tree>
    <p:extLst>
      <p:ext uri="{BB962C8B-B14F-4D97-AF65-F5344CB8AC3E}">
        <p14:creationId xmlns:p14="http://schemas.microsoft.com/office/powerpoint/2010/main" val="2809972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59</a:t>
            </a:fld>
            <a:endParaRPr lang="en-US"/>
          </a:p>
        </p:txBody>
      </p:sp>
    </p:spTree>
    <p:extLst>
      <p:ext uri="{BB962C8B-B14F-4D97-AF65-F5344CB8AC3E}">
        <p14:creationId xmlns:p14="http://schemas.microsoft.com/office/powerpoint/2010/main" val="2116665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60</a:t>
            </a:fld>
            <a:endParaRPr lang="en-US"/>
          </a:p>
        </p:txBody>
      </p:sp>
    </p:spTree>
    <p:extLst>
      <p:ext uri="{BB962C8B-B14F-4D97-AF65-F5344CB8AC3E}">
        <p14:creationId xmlns:p14="http://schemas.microsoft.com/office/powerpoint/2010/main" val="3127557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61</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2151871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1309392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spTree>
    <p:extLst>
      <p:ext uri="{BB962C8B-B14F-4D97-AF65-F5344CB8AC3E}">
        <p14:creationId xmlns:p14="http://schemas.microsoft.com/office/powerpoint/2010/main" val="29309933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Exercises</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Calculate wave form through bridge and after “smoothing capacitor”</a:t>
            </a:r>
          </a:p>
          <a:p>
            <a:endParaRPr lang="en-US" sz="200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67</a:t>
            </a:fld>
            <a:endParaRPr lang="en-US"/>
          </a:p>
        </p:txBody>
      </p:sp>
    </p:spTree>
    <p:extLst>
      <p:ext uri="{BB962C8B-B14F-4D97-AF65-F5344CB8AC3E}">
        <p14:creationId xmlns:p14="http://schemas.microsoft.com/office/powerpoint/2010/main" val="42942900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69</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30841" y="1129329"/>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30841" y="1129329"/>
                <a:ext cx="8183249" cy="5561335"/>
              </a:xfrm>
              <a:prstGeom prst="rect">
                <a:avLst/>
              </a:prstGeom>
              <a:blipFill>
                <a:blip r:embed="rId3"/>
                <a:stretch>
                  <a:fillRect l="-1240" t="-4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spTree>
    <p:extLst>
      <p:ext uri="{BB962C8B-B14F-4D97-AF65-F5344CB8AC3E}">
        <p14:creationId xmlns:p14="http://schemas.microsoft.com/office/powerpoint/2010/main" val="1928236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75</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76</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77</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2749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416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78</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7419271" y="1786138"/>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429468"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79</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718763" y="1947677"/>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6914163" y="2100077"/>
            <a:ext cx="2341143" cy="2937564"/>
            <a:chOff x="6914163" y="2100077"/>
            <a:chExt cx="2341143" cy="2937564"/>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00077"/>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59755" y="3649057"/>
              <a:ext cx="152400" cy="304800"/>
              <a:chOff x="3264"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71569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Misc</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489397" y="1237589"/>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489397" y="1237589"/>
                <a:ext cx="6959261" cy="5166702"/>
              </a:xfrm>
              <a:prstGeom prst="rect">
                <a:avLst/>
              </a:prstGeom>
              <a:blipFill>
                <a:blip r:embed="rId3"/>
                <a:stretch>
                  <a:fillRect l="-546" t="-245"/>
                </a:stretch>
              </a:blipFill>
            </p:spPr>
            <p:txBody>
              <a:bodyPr/>
              <a:lstStyle/>
              <a:p>
                <a:r>
                  <a:rPr lang="en-US">
                    <a:noFill/>
                  </a:rPr>
                  <a:t> </a:t>
                </a:r>
              </a:p>
            </p:txBody>
          </p:sp>
        </mc:Fallback>
      </mc:AlternateContent>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03341"/>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22094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amp</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145491" y="525812"/>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185530" y="127913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185530" y="1279135"/>
                <a:ext cx="8478597" cy="4765172"/>
              </a:xfrm>
              <a:prstGeom prst="rect">
                <a:avLst/>
              </a:prstGeom>
              <a:blipFill>
                <a:blip r:embed="rId3"/>
                <a:stretch>
                  <a:fillRect l="-448" t="-265"/>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01254" y="4105573"/>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8924756" y="4859820"/>
              <a:ext cx="566663"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21304518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30" name="Group 29">
            <a:extLst>
              <a:ext uri="{FF2B5EF4-FFF2-40B4-BE49-F238E27FC236}">
                <a16:creationId xmlns:a16="http://schemas.microsoft.com/office/drawing/2014/main" id="{90F795C7-4BA0-7E4D-BE51-488086C8CED0}"/>
              </a:ext>
            </a:extLst>
          </p:cNvPr>
          <p:cNvGrpSpPr/>
          <p:nvPr/>
        </p:nvGrpSpPr>
        <p:grpSpPr>
          <a:xfrm>
            <a:off x="554378" y="677339"/>
            <a:ext cx="4145363" cy="3016488"/>
            <a:chOff x="1532783" y="2710542"/>
            <a:chExt cx="4145363" cy="3016488"/>
          </a:xfrm>
        </p:grpSpPr>
        <p:grpSp>
          <p:nvGrpSpPr>
            <p:cNvPr id="5" name="Group 864">
              <a:extLst>
                <a:ext uri="{FF2B5EF4-FFF2-40B4-BE49-F238E27FC236}">
                  <a16:creationId xmlns:a16="http://schemas.microsoft.com/office/drawing/2014/main" id="{06D9C753-82B1-324F-8F6F-5BD2E8A55B3E}"/>
                </a:ext>
              </a:extLst>
            </p:cNvPr>
            <p:cNvGrpSpPr>
              <a:grpSpLocks/>
            </p:cNvGrpSpPr>
            <p:nvPr/>
          </p:nvGrpSpPr>
          <p:grpSpPr bwMode="auto">
            <a:xfrm>
              <a:off x="2076677" y="3250746"/>
              <a:ext cx="914400" cy="733425"/>
              <a:chOff x="1843" y="1698"/>
              <a:chExt cx="576" cy="462"/>
            </a:xfrm>
          </p:grpSpPr>
          <p:grpSp>
            <p:nvGrpSpPr>
              <p:cNvPr id="6" name="Group 60">
                <a:extLst>
                  <a:ext uri="{FF2B5EF4-FFF2-40B4-BE49-F238E27FC236}">
                    <a16:creationId xmlns:a16="http://schemas.microsoft.com/office/drawing/2014/main" id="{0694137A-8399-F946-8778-938F0622B7E3}"/>
                  </a:ext>
                </a:extLst>
              </p:cNvPr>
              <p:cNvGrpSpPr>
                <a:grpSpLocks/>
              </p:cNvGrpSpPr>
              <p:nvPr/>
            </p:nvGrpSpPr>
            <p:grpSpPr bwMode="auto">
              <a:xfrm>
                <a:off x="1843" y="1698"/>
                <a:ext cx="576" cy="461"/>
                <a:chOff x="3456" y="3427"/>
                <a:chExt cx="576" cy="461"/>
              </a:xfrm>
            </p:grpSpPr>
            <p:sp>
              <p:nvSpPr>
                <p:cNvPr id="8" name="Line 55">
                  <a:extLst>
                    <a:ext uri="{FF2B5EF4-FFF2-40B4-BE49-F238E27FC236}">
                      <a16:creationId xmlns:a16="http://schemas.microsoft.com/office/drawing/2014/main" id="{C1459C69-3137-4C47-96C1-DA097D9566B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AutoShape 56">
                  <a:extLst>
                    <a:ext uri="{FF2B5EF4-FFF2-40B4-BE49-F238E27FC236}">
                      <a16:creationId xmlns:a16="http://schemas.microsoft.com/office/drawing/2014/main" id="{B43911AA-FEEB-3A43-8462-C1A0EAE0712E}"/>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 name="Freeform 863">
                <a:extLst>
                  <a:ext uri="{FF2B5EF4-FFF2-40B4-BE49-F238E27FC236}">
                    <a16:creationId xmlns:a16="http://schemas.microsoft.com/office/drawing/2014/main" id="{FD6FAECB-F952-A04C-86C4-F28A7A931581}"/>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038DA814-9C0D-8540-8FE9-3F17A69C177D}"/>
                </a:ext>
              </a:extLst>
            </p:cNvPr>
            <p:cNvSpPr/>
            <p:nvPr/>
          </p:nvSpPr>
          <p:spPr>
            <a:xfrm>
              <a:off x="2231571" y="2786743"/>
              <a:ext cx="664029" cy="29391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42FA014-610A-764F-A911-777D5974C42C}"/>
                </a:ext>
              </a:extLst>
            </p:cNvPr>
            <p:cNvSpPr txBox="1"/>
            <p:nvPr/>
          </p:nvSpPr>
          <p:spPr>
            <a:xfrm>
              <a:off x="2394857" y="2710542"/>
              <a:ext cx="424543" cy="369332"/>
            </a:xfrm>
            <a:prstGeom prst="rect">
              <a:avLst/>
            </a:prstGeom>
            <a:noFill/>
          </p:spPr>
          <p:txBody>
            <a:bodyPr wrap="square" rtlCol="0">
              <a:spAutoFit/>
            </a:bodyPr>
            <a:lstStyle/>
            <a:p>
              <a:r>
                <a:rPr lang="en-US" dirty="0"/>
                <a:t>Z</a:t>
              </a:r>
            </a:p>
          </p:txBody>
        </p:sp>
        <p:cxnSp>
          <p:nvCxnSpPr>
            <p:cNvPr id="11" name="Straight Connector 10">
              <a:extLst>
                <a:ext uri="{FF2B5EF4-FFF2-40B4-BE49-F238E27FC236}">
                  <a16:creationId xmlns:a16="http://schemas.microsoft.com/office/drawing/2014/main" id="{CF517CBD-7BB7-4C4C-BAB6-913B5EDC22CA}"/>
                </a:ext>
              </a:extLst>
            </p:cNvPr>
            <p:cNvCxnSpPr/>
            <p:nvPr/>
          </p:nvCxnSpPr>
          <p:spPr>
            <a:xfrm flipV="1">
              <a:off x="2819400" y="3617458"/>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7BAA29F-5E9F-CC49-BD8C-E80A2841D9CD}"/>
                </a:ext>
              </a:extLst>
            </p:cNvPr>
            <p:cNvCxnSpPr/>
            <p:nvPr/>
          </p:nvCxnSpPr>
          <p:spPr>
            <a:xfrm flipV="1">
              <a:off x="1663025" y="362494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AE407C-6566-684E-8FC3-B8A41547FFEB}"/>
                </a:ext>
              </a:extLst>
            </p:cNvPr>
            <p:cNvCxnSpPr>
              <a:cxnSpLocks/>
            </p:cNvCxnSpPr>
            <p:nvPr/>
          </p:nvCxnSpPr>
          <p:spPr>
            <a:xfrm>
              <a:off x="1905000" y="2953430"/>
              <a:ext cx="3265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658C6B-FE95-C842-9849-FD0D1EA802B6}"/>
                </a:ext>
              </a:extLst>
            </p:cNvPr>
            <p:cNvCxnSpPr>
              <a:cxnSpLocks/>
            </p:cNvCxnSpPr>
            <p:nvPr/>
          </p:nvCxnSpPr>
          <p:spPr>
            <a:xfrm>
              <a:off x="2893103" y="2945945"/>
              <a:ext cx="23109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23FE165-A209-A040-AEF6-B2E62398E955}"/>
                </a:ext>
              </a:extLst>
            </p:cNvPr>
            <p:cNvCxnSpPr>
              <a:cxnSpLocks/>
            </p:cNvCxnSpPr>
            <p:nvPr/>
          </p:nvCxnSpPr>
          <p:spPr>
            <a:xfrm>
              <a:off x="3113314" y="2960914"/>
              <a:ext cx="0" cy="65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4F066C-5F4E-D740-9D2B-80ADE6636E95}"/>
                </a:ext>
              </a:extLst>
            </p:cNvPr>
            <p:cNvCxnSpPr>
              <a:cxnSpLocks/>
            </p:cNvCxnSpPr>
            <p:nvPr/>
          </p:nvCxnSpPr>
          <p:spPr>
            <a:xfrm>
              <a:off x="1905000" y="2946627"/>
              <a:ext cx="0" cy="65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13">
              <a:extLst>
                <a:ext uri="{FF2B5EF4-FFF2-40B4-BE49-F238E27FC236}">
                  <a16:creationId xmlns:a16="http://schemas.microsoft.com/office/drawing/2014/main" id="{AC56FE28-62F1-FB40-8A2E-275AAEA0BF60}"/>
                </a:ext>
              </a:extLst>
            </p:cNvPr>
            <p:cNvGrpSpPr>
              <a:grpSpLocks noChangeAspect="1"/>
            </p:cNvGrpSpPr>
            <p:nvPr/>
          </p:nvGrpSpPr>
          <p:grpSpPr bwMode="auto">
            <a:xfrm>
              <a:off x="3382621" y="3539734"/>
              <a:ext cx="155448" cy="155448"/>
              <a:chOff x="1344" y="2064"/>
              <a:chExt cx="192" cy="192"/>
            </a:xfrm>
          </p:grpSpPr>
          <p:sp>
            <p:nvSpPr>
              <p:cNvPr id="25" name="Oval 14">
                <a:extLst>
                  <a:ext uri="{FF2B5EF4-FFF2-40B4-BE49-F238E27FC236}">
                    <a16:creationId xmlns:a16="http://schemas.microsoft.com/office/drawing/2014/main" id="{E816A56E-FE4E-C645-BAB5-21CC2CE975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 name="Rectangle 15">
                <a:extLst>
                  <a:ext uri="{FF2B5EF4-FFF2-40B4-BE49-F238E27FC236}">
                    <a16:creationId xmlns:a16="http://schemas.microsoft.com/office/drawing/2014/main" id="{52A707E5-7B62-3C47-84FD-D34912E6EB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7" name="Group 13">
              <a:extLst>
                <a:ext uri="{FF2B5EF4-FFF2-40B4-BE49-F238E27FC236}">
                  <a16:creationId xmlns:a16="http://schemas.microsoft.com/office/drawing/2014/main" id="{0847F557-9EBE-0345-B37D-1CB6AAEDA42E}"/>
                </a:ext>
              </a:extLst>
            </p:cNvPr>
            <p:cNvGrpSpPr>
              <a:grpSpLocks noChangeAspect="1"/>
            </p:cNvGrpSpPr>
            <p:nvPr/>
          </p:nvGrpSpPr>
          <p:grpSpPr bwMode="auto">
            <a:xfrm>
              <a:off x="1597364" y="3561506"/>
              <a:ext cx="155448" cy="155448"/>
              <a:chOff x="1344" y="2064"/>
              <a:chExt cx="192" cy="192"/>
            </a:xfrm>
          </p:grpSpPr>
          <p:sp>
            <p:nvSpPr>
              <p:cNvPr id="28" name="Oval 14">
                <a:extLst>
                  <a:ext uri="{FF2B5EF4-FFF2-40B4-BE49-F238E27FC236}">
                    <a16:creationId xmlns:a16="http://schemas.microsoft.com/office/drawing/2014/main" id="{C7EC6637-4BE2-DE48-833C-5B8336351D7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B42AC9D8-E67F-0E4A-A2B3-814F931794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557C6CD-F3C1-874C-87B0-5E4B551EA26C}"/>
                    </a:ext>
                  </a:extLst>
                </p:cNvPr>
                <p:cNvSpPr txBox="1"/>
                <p:nvPr/>
              </p:nvSpPr>
              <p:spPr>
                <a:xfrm>
                  <a:off x="3056781" y="3044029"/>
                  <a:ext cx="4035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oMath>
                    </m:oMathPara>
                  </a14:m>
                  <a:endParaRPr lang="en-US" dirty="0"/>
                </a:p>
              </p:txBody>
            </p:sp>
          </mc:Choice>
          <mc:Fallback xmlns="">
            <p:sp>
              <p:nvSpPr>
                <p:cNvPr id="21" name="TextBox 20">
                  <a:extLst>
                    <a:ext uri="{FF2B5EF4-FFF2-40B4-BE49-F238E27FC236}">
                      <a16:creationId xmlns:a16="http://schemas.microsoft.com/office/drawing/2014/main" id="{B557C6CD-F3C1-874C-87B0-5E4B551EA26C}"/>
                    </a:ext>
                  </a:extLst>
                </p:cNvPr>
                <p:cNvSpPr txBox="1">
                  <a:spLocks noRot="1" noChangeAspect="1" noMove="1" noResize="1" noEditPoints="1" noAdjustHandles="1" noChangeArrowheads="1" noChangeShapeType="1" noTextEdit="1"/>
                </p:cNvSpPr>
                <p:nvPr/>
              </p:nvSpPr>
              <p:spPr>
                <a:xfrm>
                  <a:off x="3056781" y="3044029"/>
                  <a:ext cx="40356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86ACF8D-5451-404A-ACE4-70B421F3EECB}"/>
                    </a:ext>
                  </a:extLst>
                </p:cNvPr>
                <p:cNvSpPr txBox="1"/>
                <p:nvPr/>
              </p:nvSpPr>
              <p:spPr>
                <a:xfrm>
                  <a:off x="3263610" y="3569850"/>
                  <a:ext cx="403564" cy="4062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31" name="TextBox 30">
                  <a:extLst>
                    <a:ext uri="{FF2B5EF4-FFF2-40B4-BE49-F238E27FC236}">
                      <a16:creationId xmlns:a16="http://schemas.microsoft.com/office/drawing/2014/main" id="{F86ACF8D-5451-404A-ACE4-70B421F3EECB}"/>
                    </a:ext>
                  </a:extLst>
                </p:cNvPr>
                <p:cNvSpPr txBox="1">
                  <a:spLocks noRot="1" noChangeAspect="1" noMove="1" noResize="1" noEditPoints="1" noAdjustHandles="1" noChangeArrowheads="1" noChangeShapeType="1" noTextEdit="1"/>
                </p:cNvSpPr>
                <p:nvPr/>
              </p:nvSpPr>
              <p:spPr>
                <a:xfrm>
                  <a:off x="3263610" y="3569850"/>
                  <a:ext cx="403564" cy="4062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F2545B4-1072-254C-BF31-8B3B61905149}"/>
                    </a:ext>
                  </a:extLst>
                </p:cNvPr>
                <p:cNvSpPr txBox="1"/>
                <p:nvPr/>
              </p:nvSpPr>
              <p:spPr>
                <a:xfrm>
                  <a:off x="1532783" y="3599200"/>
                  <a:ext cx="4035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32" name="TextBox 31">
                  <a:extLst>
                    <a:ext uri="{FF2B5EF4-FFF2-40B4-BE49-F238E27FC236}">
                      <a16:creationId xmlns:a16="http://schemas.microsoft.com/office/drawing/2014/main" id="{6F2545B4-1072-254C-BF31-8B3B61905149}"/>
                    </a:ext>
                  </a:extLst>
                </p:cNvPr>
                <p:cNvSpPr txBox="1">
                  <a:spLocks noRot="1" noChangeAspect="1" noMove="1" noResize="1" noEditPoints="1" noAdjustHandles="1" noChangeArrowheads="1" noChangeShapeType="1" noTextEdit="1"/>
                </p:cNvSpPr>
                <p:nvPr/>
              </p:nvSpPr>
              <p:spPr>
                <a:xfrm>
                  <a:off x="1532783" y="3599200"/>
                  <a:ext cx="40356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CB4EB93-2362-2A46-93BA-2E907BE241BE}"/>
                    </a:ext>
                  </a:extLst>
                </p:cNvPr>
                <p:cNvSpPr txBox="1"/>
                <p:nvPr/>
              </p:nvSpPr>
              <p:spPr>
                <a:xfrm>
                  <a:off x="1658826" y="4148601"/>
                  <a:ext cx="4019320" cy="157842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𝑍</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𝑍</m:t>
                          </m:r>
                        </m:num>
                        <m:den>
                          <m:r>
                            <a:rPr lang="en-US" b="0" i="1" smtClean="0">
                              <a:latin typeface="Cambria Math" panose="02040503050406030204" pitchFamily="18" charset="0"/>
                            </a:rPr>
                            <m:t>1−</m:t>
                          </m:r>
                          <m:r>
                            <a:rPr lang="en-US" b="0" i="1" smtClean="0">
                              <a:latin typeface="Cambria Math" panose="02040503050406030204" pitchFamily="18" charset="0"/>
                            </a:rPr>
                            <m:t>𝐴</m:t>
                          </m:r>
                        </m:den>
                      </m:f>
                    </m:oMath>
                  </a14:m>
                  <a:endParaRPr lang="en-US" dirty="0"/>
                </a:p>
              </p:txBody>
            </p:sp>
          </mc:Choice>
          <mc:Fallback xmlns="">
            <p:sp>
              <p:nvSpPr>
                <p:cNvPr id="22" name="TextBox 21">
                  <a:extLst>
                    <a:ext uri="{FF2B5EF4-FFF2-40B4-BE49-F238E27FC236}">
                      <a16:creationId xmlns:a16="http://schemas.microsoft.com/office/drawing/2014/main" id="{FCB4EB93-2362-2A46-93BA-2E907BE241BE}"/>
                    </a:ext>
                  </a:extLst>
                </p:cNvPr>
                <p:cNvSpPr txBox="1">
                  <a:spLocks noRot="1" noChangeAspect="1" noMove="1" noResize="1" noEditPoints="1" noAdjustHandles="1" noChangeArrowheads="1" noChangeShapeType="1" noTextEdit="1"/>
                </p:cNvSpPr>
                <p:nvPr/>
              </p:nvSpPr>
              <p:spPr>
                <a:xfrm>
                  <a:off x="1658826" y="4148601"/>
                  <a:ext cx="4019320" cy="1578429"/>
                </a:xfrm>
                <a:prstGeom prst="rect">
                  <a:avLst/>
                </a:prstGeom>
                <a:blipFill>
                  <a:blip r:embed="rId6"/>
                  <a:stretch>
                    <a:fillRect l="-943"/>
                  </a:stretch>
                </a:blipFill>
              </p:spPr>
              <p:txBody>
                <a:bodyPr/>
                <a:lstStyle/>
                <a:p>
                  <a:r>
                    <a:rPr lang="en-US">
                      <a:noFill/>
                    </a:rPr>
                    <a:t> </a:t>
                  </a:r>
                </a:p>
              </p:txBody>
            </p:sp>
          </mc:Fallback>
        </mc:AlternateContent>
      </p:grpSp>
      <p:grpSp>
        <p:nvGrpSpPr>
          <p:cNvPr id="108" name="Group 107">
            <a:extLst>
              <a:ext uri="{FF2B5EF4-FFF2-40B4-BE49-F238E27FC236}">
                <a16:creationId xmlns:a16="http://schemas.microsoft.com/office/drawing/2014/main" id="{52F91CE2-CEF1-5E42-B8FE-F572432CF2F9}"/>
              </a:ext>
            </a:extLst>
          </p:cNvPr>
          <p:cNvGrpSpPr/>
          <p:nvPr/>
        </p:nvGrpSpPr>
        <p:grpSpPr>
          <a:xfrm>
            <a:off x="97973" y="3416106"/>
            <a:ext cx="3950983" cy="3223373"/>
            <a:chOff x="7598228" y="2088859"/>
            <a:chExt cx="3950983" cy="3223373"/>
          </a:xfrm>
        </p:grpSpPr>
        <p:sp>
          <p:nvSpPr>
            <p:cNvPr id="33" name="TextBox 32">
              <a:extLst>
                <a:ext uri="{FF2B5EF4-FFF2-40B4-BE49-F238E27FC236}">
                  <a16:creationId xmlns:a16="http://schemas.microsoft.com/office/drawing/2014/main" id="{24EB9DA6-501F-7B49-A287-8D50128217A9}"/>
                </a:ext>
              </a:extLst>
            </p:cNvPr>
            <p:cNvSpPr txBox="1"/>
            <p:nvPr/>
          </p:nvSpPr>
          <p:spPr>
            <a:xfrm>
              <a:off x="9402269" y="2088859"/>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086589" y="2819400"/>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458203" y="2819400"/>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0743675" y="28302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534400" y="3581400"/>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157857" y="2749725"/>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000997" y="2822801"/>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063582" y="2837416"/>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8822610" y="2449286"/>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255317" y="2819400"/>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165244" y="2749725"/>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7935158" y="2760607"/>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154887" y="3537857"/>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134602" y="3581400"/>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0744203" y="3516087"/>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3" name="Group 82">
              <a:extLst>
                <a:ext uri="{FF2B5EF4-FFF2-40B4-BE49-F238E27FC236}">
                  <a16:creationId xmlns:a16="http://schemas.microsoft.com/office/drawing/2014/main" id="{2D72870D-1ADB-DA41-A1FE-E813A6FB7672}"/>
                </a:ext>
              </a:extLst>
            </p:cNvPr>
            <p:cNvGrpSpPr/>
            <p:nvPr/>
          </p:nvGrpSpPr>
          <p:grpSpPr>
            <a:xfrm>
              <a:off x="9078680" y="4093032"/>
              <a:ext cx="762000" cy="1219200"/>
              <a:chOff x="2362200" y="1905000"/>
              <a:chExt cx="762000" cy="1219200"/>
            </a:xfrm>
          </p:grpSpPr>
          <p:cxnSp>
            <p:nvCxnSpPr>
              <p:cNvPr id="84" name="Straight Connector 83">
                <a:extLst>
                  <a:ext uri="{FF2B5EF4-FFF2-40B4-BE49-F238E27FC236}">
                    <a16:creationId xmlns:a16="http://schemas.microsoft.com/office/drawing/2014/main" id="{444F5AF4-7759-074E-9214-3BC21285A584}"/>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3543B654-5902-FA48-AB60-C8047AC456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6F1EECC5-EA26-C943-8680-8965DC3618FD}"/>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65694454-F63A-0742-9C2F-FDE562B448A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B29C761F-6761-3442-93BA-B1D006D87D9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9" name="Straight Arrow Connector 88">
                <a:extLst>
                  <a:ext uri="{FF2B5EF4-FFF2-40B4-BE49-F238E27FC236}">
                    <a16:creationId xmlns:a16="http://schemas.microsoft.com/office/drawing/2014/main" id="{1DD2F248-4454-C145-B847-17401327203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0" name="TextBox 89">
                <a:extLst>
                  <a:ext uri="{FF2B5EF4-FFF2-40B4-BE49-F238E27FC236}">
                    <a16:creationId xmlns:a16="http://schemas.microsoft.com/office/drawing/2014/main" id="{74466A62-BC92-A04C-A411-7059651BFB9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1" name="TextBox 90">
                <a:extLst>
                  <a:ext uri="{FF2B5EF4-FFF2-40B4-BE49-F238E27FC236}">
                    <a16:creationId xmlns:a16="http://schemas.microsoft.com/office/drawing/2014/main" id="{CBAB3518-3771-184E-8401-BF218DAB05D8}"/>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92" name="TextBox 91">
                <a:extLst>
                  <a:ext uri="{FF2B5EF4-FFF2-40B4-BE49-F238E27FC236}">
                    <a16:creationId xmlns:a16="http://schemas.microsoft.com/office/drawing/2014/main" id="{45BEF5FE-014E-C44A-A5A5-059CB9600DD8}"/>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7892143" y="2760216"/>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7892143" y="2760216"/>
                  <a:ext cx="315158" cy="391902"/>
                </a:xfrm>
                <a:prstGeom prst="rect">
                  <a:avLst/>
                </a:prstGeom>
                <a:blipFill>
                  <a:blip r:embed="rId7"/>
                  <a:stretch>
                    <a:fillRect r="-38462"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099240" y="3107863"/>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099240" y="3107863"/>
                  <a:ext cx="315158" cy="391902"/>
                </a:xfrm>
                <a:prstGeom prst="rect">
                  <a:avLst/>
                </a:prstGeom>
                <a:blipFill>
                  <a:blip r:embed="rId8"/>
                  <a:stretch>
                    <a:fillRect r="-48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8730609" y="2237006"/>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8730609" y="2237006"/>
                  <a:ext cx="437621" cy="391902"/>
                </a:xfrm>
                <a:prstGeom prst="rect">
                  <a:avLst/>
                </a:prstGeom>
                <a:blipFill>
                  <a:blip r:embed="rId9"/>
                  <a:stretch>
                    <a:fillRect r="-11111"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0853051" y="2988819"/>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0853051" y="2988819"/>
                  <a:ext cx="315158" cy="369332"/>
                </a:xfrm>
                <a:prstGeom prst="rect">
                  <a:avLst/>
                </a:prstGeom>
                <a:blipFill>
                  <a:blip r:embed="rId10"/>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308778" y="3042549"/>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308778" y="3042549"/>
                  <a:ext cx="437621" cy="369332"/>
                </a:xfrm>
                <a:prstGeom prst="rect">
                  <a:avLst/>
                </a:prstGeom>
                <a:blipFill>
                  <a:blip r:embed="rId11"/>
                  <a:stretch>
                    <a:fillRect r="-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277089" y="3120628"/>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277089" y="3120628"/>
                  <a:ext cx="437621" cy="369332"/>
                </a:xfrm>
                <a:prstGeom prst="rect">
                  <a:avLst/>
                </a:prstGeom>
                <a:blipFill>
                  <a:blip r:embed="rId12"/>
                  <a:stretch>
                    <a:fillRect r="-69444" b="-6667"/>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179632" y="3505201"/>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179632" y="3413760"/>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7598228" y="256427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7598228" y="2564273"/>
                  <a:ext cx="31515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201397" y="265135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201397" y="2651357"/>
                  <a:ext cx="315158" cy="369332"/>
                </a:xfrm>
                <a:prstGeom prst="rect">
                  <a:avLst/>
                </a:prstGeom>
                <a:blipFill>
                  <a:blip r:embed="rId14"/>
                  <a:stretch>
                    <a:fillRect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234053" y="3271844"/>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234053" y="3271844"/>
                  <a:ext cx="315158" cy="369332"/>
                </a:xfrm>
                <a:prstGeom prst="rect">
                  <a:avLst/>
                </a:prstGeom>
                <a:blipFill>
                  <a:blip r:embed="rId15"/>
                  <a:stretch>
                    <a:fillRect/>
                  </a:stretch>
                </a:blipFill>
              </p:spPr>
              <p:txBody>
                <a:bodyPr/>
                <a:lstStyle/>
                <a:p>
                  <a:r>
                    <a:rPr lang="en-US">
                      <a:noFill/>
                    </a:rPr>
                    <a:t> </a:t>
                  </a:r>
                </a:p>
              </p:txBody>
            </p:sp>
          </mc:Fallback>
        </mc:AlternateContent>
      </p:grpSp>
      <p:grpSp>
        <p:nvGrpSpPr>
          <p:cNvPr id="226" name="Group 225">
            <a:extLst>
              <a:ext uri="{FF2B5EF4-FFF2-40B4-BE49-F238E27FC236}">
                <a16:creationId xmlns:a16="http://schemas.microsoft.com/office/drawing/2014/main" id="{3ADD3620-8512-6A44-BEE8-9CFC7F4E8F6F}"/>
              </a:ext>
            </a:extLst>
          </p:cNvPr>
          <p:cNvGrpSpPr/>
          <p:nvPr/>
        </p:nvGrpSpPr>
        <p:grpSpPr>
          <a:xfrm>
            <a:off x="7088643" y="607616"/>
            <a:ext cx="4277815" cy="4966551"/>
            <a:chOff x="6837316" y="1054506"/>
            <a:chExt cx="4277815" cy="4966551"/>
          </a:xfrm>
        </p:grpSpPr>
        <p:sp>
          <p:nvSpPr>
            <p:cNvPr id="110" name="TextBox 109">
              <a:extLst>
                <a:ext uri="{FF2B5EF4-FFF2-40B4-BE49-F238E27FC236}">
                  <a16:creationId xmlns:a16="http://schemas.microsoft.com/office/drawing/2014/main" id="{ADCDF9CF-CDD3-8B4C-9524-D04F12D790A5}"/>
                </a:ext>
              </a:extLst>
            </p:cNvPr>
            <p:cNvSpPr txBox="1"/>
            <p:nvPr/>
          </p:nvSpPr>
          <p:spPr>
            <a:xfrm>
              <a:off x="8062361" y="1054506"/>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7884065" y="2799211"/>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6" name="Straight Connector 115">
              <a:extLst>
                <a:ext uri="{FF2B5EF4-FFF2-40B4-BE49-F238E27FC236}">
                  <a16:creationId xmlns:a16="http://schemas.microsoft.com/office/drawing/2014/main" id="{39D48FA9-9E50-2C4D-A6A7-09E9C69225C2}"/>
                </a:ext>
              </a:extLst>
            </p:cNvPr>
            <p:cNvCxnSpPr/>
            <p:nvPr/>
          </p:nvCxnSpPr>
          <p:spPr>
            <a:xfrm flipV="1">
              <a:off x="9140402" y="362622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A29A25FB-1C17-244D-A92F-6A3EED04E651}"/>
                </a:ext>
              </a:extLst>
            </p:cNvPr>
            <p:cNvGrpSpPr/>
            <p:nvPr/>
          </p:nvGrpSpPr>
          <p:grpSpPr>
            <a:xfrm>
              <a:off x="8368479" y="2565289"/>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8335827" y="3882047"/>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8338640" y="3104013"/>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A7FCD7A-7961-A645-98A6-1B5ED8DEE51C}"/>
                    </a:ext>
                  </a:extLst>
                </p:cNvPr>
                <p:cNvSpPr txBox="1"/>
                <p:nvPr/>
              </p:nvSpPr>
              <p:spPr>
                <a:xfrm>
                  <a:off x="9870707" y="38994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36" name="TextBox 135">
                  <a:extLst>
                    <a:ext uri="{FF2B5EF4-FFF2-40B4-BE49-F238E27FC236}">
                      <a16:creationId xmlns:a16="http://schemas.microsoft.com/office/drawing/2014/main" id="{BA7FCD7A-7961-A645-98A6-1B5ED8DEE51C}"/>
                    </a:ext>
                  </a:extLst>
                </p:cNvPr>
                <p:cNvSpPr txBox="1">
                  <a:spLocks noRot="1" noChangeAspect="1" noMove="1" noResize="1" noEditPoints="1" noAdjustHandles="1" noChangeArrowheads="1" noChangeShapeType="1" noTextEdit="1"/>
                </p:cNvSpPr>
                <p:nvPr/>
              </p:nvSpPr>
              <p:spPr>
                <a:xfrm>
                  <a:off x="9870707" y="3899470"/>
                  <a:ext cx="633999" cy="369332"/>
                </a:xfrm>
                <a:prstGeom prst="rect">
                  <a:avLst/>
                </a:prstGeom>
                <a:blipFill>
                  <a:blip r:embed="rId16"/>
                  <a:stretch>
                    <a:fillRect/>
                  </a:stretch>
                </a:blipFill>
              </p:spPr>
              <p:txBody>
                <a:bodyPr/>
                <a:lstStyle/>
                <a:p>
                  <a:r>
                    <a:rPr lang="en-US">
                      <a:noFill/>
                    </a:rPr>
                    <a:t> </a:t>
                  </a:r>
                </a:p>
              </p:txBody>
            </p:sp>
          </mc:Fallback>
        </mc:AlternateContent>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9348201" y="2189808"/>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054281" y="18241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8335823" y="31848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7620183" y="3114898"/>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9819095" y="2505298"/>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054277" y="37182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5" name="Straight Connector 194">
              <a:extLst>
                <a:ext uri="{FF2B5EF4-FFF2-40B4-BE49-F238E27FC236}">
                  <a16:creationId xmlns:a16="http://schemas.microsoft.com/office/drawing/2014/main" id="{E111496D-0CF3-E040-B12E-EE575A524C07}"/>
                </a:ext>
              </a:extLst>
            </p:cNvPr>
            <p:cNvCxnSpPr/>
            <p:nvPr/>
          </p:nvCxnSpPr>
          <p:spPr>
            <a:xfrm flipV="1">
              <a:off x="8401849" y="182414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Freeform 12">
              <a:extLst>
                <a:ext uri="{FF2B5EF4-FFF2-40B4-BE49-F238E27FC236}">
                  <a16:creationId xmlns:a16="http://schemas.microsoft.com/office/drawing/2014/main" id="{D7E85D72-8E0E-0044-B418-91817A45F2B2}"/>
                </a:ext>
              </a:extLst>
            </p:cNvPr>
            <p:cNvSpPr>
              <a:spLocks noChangeAspect="1"/>
            </p:cNvSpPr>
            <p:nvPr/>
          </p:nvSpPr>
          <p:spPr bwMode="auto">
            <a:xfrm>
              <a:off x="8335819" y="24119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064204" y="4453538"/>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00" name="Group 210">
              <a:extLst>
                <a:ext uri="{FF2B5EF4-FFF2-40B4-BE49-F238E27FC236}">
                  <a16:creationId xmlns:a16="http://schemas.microsoft.com/office/drawing/2014/main" id="{7F199E07-6FE8-6A40-958A-56FB5416BDDC}"/>
                </a:ext>
              </a:extLst>
            </p:cNvPr>
            <p:cNvGrpSpPr>
              <a:grpSpLocks/>
            </p:cNvGrpSpPr>
            <p:nvPr/>
          </p:nvGrpSpPr>
          <p:grpSpPr bwMode="auto">
            <a:xfrm>
              <a:off x="9582588" y="3628952"/>
              <a:ext cx="304800" cy="762000"/>
              <a:chOff x="3216" y="1728"/>
              <a:chExt cx="192" cy="480"/>
            </a:xfrm>
          </p:grpSpPr>
          <p:sp>
            <p:nvSpPr>
              <p:cNvPr id="201" name="Line 8">
                <a:extLst>
                  <a:ext uri="{FF2B5EF4-FFF2-40B4-BE49-F238E27FC236}">
                    <a16:creationId xmlns:a16="http://schemas.microsoft.com/office/drawing/2014/main" id="{5FD05945-E831-5E4E-9CCE-C3AEFE5BE3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9">
                <a:extLst>
                  <a:ext uri="{FF2B5EF4-FFF2-40B4-BE49-F238E27FC236}">
                    <a16:creationId xmlns:a16="http://schemas.microsoft.com/office/drawing/2014/main" id="{A25B834C-E881-B44C-AB97-BCFBBD22566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10">
                <a:extLst>
                  <a:ext uri="{FF2B5EF4-FFF2-40B4-BE49-F238E27FC236}">
                    <a16:creationId xmlns:a16="http://schemas.microsoft.com/office/drawing/2014/main" id="{9A76B5CB-3FF8-5946-A050-B8DD91F623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1">
                <a:extLst>
                  <a:ext uri="{FF2B5EF4-FFF2-40B4-BE49-F238E27FC236}">
                    <a16:creationId xmlns:a16="http://schemas.microsoft.com/office/drawing/2014/main" id="{5D93E6D7-6AC5-874B-8739-2D239E3DB9A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 name="Group 220">
              <a:extLst>
                <a:ext uri="{FF2B5EF4-FFF2-40B4-BE49-F238E27FC236}">
                  <a16:creationId xmlns:a16="http://schemas.microsoft.com/office/drawing/2014/main" id="{C2041790-7DEB-4C48-AB4D-4BAE2D95F66F}"/>
                </a:ext>
              </a:extLst>
            </p:cNvPr>
            <p:cNvGrpSpPr>
              <a:grpSpLocks/>
            </p:cNvGrpSpPr>
            <p:nvPr/>
          </p:nvGrpSpPr>
          <p:grpSpPr bwMode="auto">
            <a:xfrm>
              <a:off x="9662920" y="4344681"/>
              <a:ext cx="152400" cy="304800"/>
              <a:chOff x="3264" y="3072"/>
              <a:chExt cx="96" cy="192"/>
            </a:xfrm>
          </p:grpSpPr>
          <p:sp>
            <p:nvSpPr>
              <p:cNvPr id="206" name="Line 17">
                <a:extLst>
                  <a:ext uri="{FF2B5EF4-FFF2-40B4-BE49-F238E27FC236}">
                    <a16:creationId xmlns:a16="http://schemas.microsoft.com/office/drawing/2014/main" id="{A8953E4C-E001-8641-B13F-E5B4216FDD7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7" name="Freeform 18">
                <a:extLst>
                  <a:ext uri="{FF2B5EF4-FFF2-40B4-BE49-F238E27FC236}">
                    <a16:creationId xmlns:a16="http://schemas.microsoft.com/office/drawing/2014/main" id="{96CD224D-E01A-0D4A-A336-43D183FB76B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9291051" y="2745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9291051" y="2745566"/>
                  <a:ext cx="633999"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7745362" y="33452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7745362" y="3345248"/>
                  <a:ext cx="633999"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8452931" y="353945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8452931" y="3539456"/>
                  <a:ext cx="633999"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1ADCE9AF-8DAF-C14C-B6F8-5C1181E30568}"/>
                    </a:ext>
                  </a:extLst>
                </p:cNvPr>
                <p:cNvSpPr txBox="1"/>
                <p:nvPr/>
              </p:nvSpPr>
              <p:spPr>
                <a:xfrm>
                  <a:off x="7986155" y="259049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1" name="TextBox 210">
                  <a:extLst>
                    <a:ext uri="{FF2B5EF4-FFF2-40B4-BE49-F238E27FC236}">
                      <a16:creationId xmlns:a16="http://schemas.microsoft.com/office/drawing/2014/main" id="{1ADCE9AF-8DAF-C14C-B6F8-5C1181E30568}"/>
                    </a:ext>
                  </a:extLst>
                </p:cNvPr>
                <p:cNvSpPr txBox="1">
                  <a:spLocks noRot="1" noChangeAspect="1" noMove="1" noResize="1" noEditPoints="1" noAdjustHandles="1" noChangeArrowheads="1" noChangeShapeType="1" noTextEdit="1"/>
                </p:cNvSpPr>
                <p:nvPr/>
              </p:nvSpPr>
              <p:spPr>
                <a:xfrm>
                  <a:off x="7986155" y="2590498"/>
                  <a:ext cx="633999"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8659225" y="396436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8659225" y="3964365"/>
                  <a:ext cx="63399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9181321" y="19723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9181321" y="1972340"/>
                  <a:ext cx="633999" cy="369332"/>
                </a:xfrm>
                <a:prstGeom prst="rect">
                  <a:avLst/>
                </a:prstGeom>
                <a:blipFill>
                  <a:blip r:embed="rId22"/>
                  <a:stretch>
                    <a:fillRect/>
                  </a:stretch>
                </a:blipFill>
              </p:spPr>
              <p:txBody>
                <a:bodyPr/>
                <a:lstStyle/>
                <a:p>
                  <a:r>
                    <a:rPr lang="en-US">
                      <a:noFill/>
                    </a:rPr>
                    <a:t> </a:t>
                  </a:r>
                </a:p>
              </p:txBody>
            </p:sp>
          </mc:Fallback>
        </mc:AlternateContent>
        <p:cxnSp>
          <p:nvCxnSpPr>
            <p:cNvPr id="214" name="Straight Connector 213">
              <a:extLst>
                <a:ext uri="{FF2B5EF4-FFF2-40B4-BE49-F238E27FC236}">
                  <a16:creationId xmlns:a16="http://schemas.microsoft.com/office/drawing/2014/main" id="{44613279-611A-3F4A-8578-9485D9ABA359}"/>
                </a:ext>
              </a:extLst>
            </p:cNvPr>
            <p:cNvCxnSpPr>
              <a:cxnSpLocks/>
            </p:cNvCxnSpPr>
            <p:nvPr/>
          </p:nvCxnSpPr>
          <p:spPr>
            <a:xfrm flipV="1">
              <a:off x="8791693" y="1565831"/>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8710425" y="1508839"/>
              <a:ext cx="152400" cy="152400"/>
              <a:chOff x="1344"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19" name="Straight Connector 218">
              <a:extLst>
                <a:ext uri="{FF2B5EF4-FFF2-40B4-BE49-F238E27FC236}">
                  <a16:creationId xmlns:a16="http://schemas.microsoft.com/office/drawing/2014/main" id="{D851B3E7-83B5-A944-BB29-3970652B9197}"/>
                </a:ext>
              </a:extLst>
            </p:cNvPr>
            <p:cNvCxnSpPr>
              <a:cxnSpLocks/>
            </p:cNvCxnSpPr>
            <p:nvPr/>
          </p:nvCxnSpPr>
          <p:spPr>
            <a:xfrm flipV="1">
              <a:off x="8408481" y="1835462"/>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7563799" y="279188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7563799" y="2791885"/>
                  <a:ext cx="63399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9872980" y="232403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9872980" y="2324032"/>
                  <a:ext cx="633999"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8935393" y="134994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8935393" y="1349947"/>
                  <a:ext cx="633999"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9E3006CB-5730-B949-94FA-B5C0B440903D}"/>
                    </a:ext>
                  </a:extLst>
                </p:cNvPr>
                <p:cNvSpPr txBox="1"/>
                <p:nvPr/>
              </p:nvSpPr>
              <p:spPr>
                <a:xfrm>
                  <a:off x="6837316" y="4783757"/>
                  <a:ext cx="4277815" cy="123730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b="0" i="1" smtClean="0">
                              <a:latin typeface="Cambria Math" panose="02040503050406030204" pitchFamily="18" charset="0"/>
                              <a:ea typeface="Cambria Math" panose="02040503050406030204" pitchFamily="18" charset="0"/>
                            </a:rPr>
                            <m:t>)</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0</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𝐺𝐷</m:t>
                              </m:r>
                            </m:sub>
                          </m:sSub>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𝑜𝑢𝑡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i="1">
                              <a:latin typeface="Cambria Math" panose="02040503050406030204" pitchFamily="18" charset="0"/>
                              <a:ea typeface="Cambria Math" panose="02040503050406030204" pitchFamily="18" charset="0"/>
                            </a:rPr>
                            <m:t>)</m:t>
                          </m:r>
                        </m:den>
                      </m:f>
                    </m:oMath>
                  </a14:m>
                  <a:endParaRPr lang="en-US" dirty="0"/>
                </a:p>
              </p:txBody>
            </p:sp>
          </mc:Choice>
          <mc:Fallback xmlns="">
            <p:sp>
              <p:nvSpPr>
                <p:cNvPr id="225" name="TextBox 224">
                  <a:extLst>
                    <a:ext uri="{FF2B5EF4-FFF2-40B4-BE49-F238E27FC236}">
                      <a16:creationId xmlns:a16="http://schemas.microsoft.com/office/drawing/2014/main" id="{9E3006CB-5730-B949-94FA-B5C0B440903D}"/>
                    </a:ext>
                  </a:extLst>
                </p:cNvPr>
                <p:cNvSpPr txBox="1">
                  <a:spLocks noRot="1" noChangeAspect="1" noMove="1" noResize="1" noEditPoints="1" noAdjustHandles="1" noChangeArrowheads="1" noChangeShapeType="1" noTextEdit="1"/>
                </p:cNvSpPr>
                <p:nvPr/>
              </p:nvSpPr>
              <p:spPr>
                <a:xfrm>
                  <a:off x="6837316" y="4783757"/>
                  <a:ext cx="4277815" cy="1237300"/>
                </a:xfrm>
                <a:prstGeom prst="rect">
                  <a:avLst/>
                </a:prstGeom>
                <a:blipFill>
                  <a:blip r:embed="rId26"/>
                  <a:stretch>
                    <a:fillRect l="-888" b="-36735"/>
                  </a:stretch>
                </a:blipFill>
              </p:spPr>
              <p:txBody>
                <a:bodyPr/>
                <a:lstStyle/>
                <a:p>
                  <a:r>
                    <a:rPr lang="en-US">
                      <a:noFill/>
                    </a:rPr>
                    <a:t> </a:t>
                  </a:r>
                </a:p>
              </p:txBody>
            </p:sp>
          </mc:Fallback>
        </mc:AlternateContent>
      </p:grpSp>
    </p:spTree>
    <p:extLst>
      <p:ext uri="{BB962C8B-B14F-4D97-AF65-F5344CB8AC3E}">
        <p14:creationId xmlns:p14="http://schemas.microsoft.com/office/powerpoint/2010/main" val="4236966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3147"/>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78464" y="4362219"/>
              <a:ext cx="152400" cy="304800"/>
              <a:chOff x="3264"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49476"/>
              <a:ext cx="152400" cy="152400"/>
              <a:chOff x="1344" y="2064"/>
              <a:chExt cx="192" cy="192"/>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46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46502"/>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14" name="Group 213">
            <a:extLst>
              <a:ext uri="{FF2B5EF4-FFF2-40B4-BE49-F238E27FC236}">
                <a16:creationId xmlns:a16="http://schemas.microsoft.com/office/drawing/2014/main" id="{597DDA71-1449-6543-A9FB-9E63F486A522}"/>
              </a:ext>
            </a:extLst>
          </p:cNvPr>
          <p:cNvGrpSpPr/>
          <p:nvPr/>
        </p:nvGrpSpPr>
        <p:grpSpPr>
          <a:xfrm>
            <a:off x="584691" y="1988662"/>
            <a:ext cx="3605792" cy="3452137"/>
            <a:chOff x="311667" y="1155247"/>
            <a:chExt cx="3605792"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049108" y="1155247"/>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1784785" y="2218678"/>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631933" y="2900048"/>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083695" y="3982884"/>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086508" y="3204850"/>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2944209" y="2582192"/>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083691" y="32856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368051" y="3215735"/>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415103" y="2884430"/>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1788893" y="35673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169352" y="195148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1798820" y="4302584"/>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1870865" y="169317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1789597" y="1609676"/>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169941" y="195148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311667" y="289272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311667" y="289272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283460" y="253088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283460" y="2530884"/>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013333" y="14749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013333" y="1474948"/>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469605" y="2212414"/>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071663" y="3085307"/>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533835" y="3381388"/>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441948" y="343865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441948" y="3438658"/>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1832179" y="2969351"/>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1755245" y="1954619"/>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879792" y="328569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093152" y="25535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427759" y="2960630"/>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623551" y="193823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1865680" y="1939385"/>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1908058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285635" y="1425996"/>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mc:Choice xmlns:a14="http://schemas.microsoft.com/office/drawing/2010/main"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m:t>
                            </m:r>
                            <m:r>
                              <a:rPr lang="en-US" b="0" i="1" smtClean="0">
                                <a:latin typeface="Cambria Math" panose="02040503050406030204" pitchFamily="18" charset="0"/>
                              </a:rPr>
                              <m:t>𝑃</m:t>
                            </m:r>
                          </m:sub>
                        </m:sSub>
                      </m:oMath>
                    </m:oMathPara>
                  </a14:m>
                  <a:endParaRPr lang="en-US" dirty="0"/>
                </a:p>
              </p:txBody>
            </p:sp>
          </mc:Choice>
          <mc:Fallback>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778541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Stability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5" name="Group 4">
            <a:extLst>
              <a:ext uri="{FF2B5EF4-FFF2-40B4-BE49-F238E27FC236}">
                <a16:creationId xmlns:a16="http://schemas.microsoft.com/office/drawing/2014/main" id="{0036E188-4FA2-334E-9F1B-DDC88ED749BA}"/>
              </a:ext>
            </a:extLst>
          </p:cNvPr>
          <p:cNvGrpSpPr/>
          <p:nvPr/>
        </p:nvGrpSpPr>
        <p:grpSpPr>
          <a:xfrm>
            <a:off x="8347148" y="2319697"/>
            <a:ext cx="3367773" cy="2016626"/>
            <a:chOff x="2969491" y="3545181"/>
            <a:chExt cx="3367773" cy="2016626"/>
          </a:xfrm>
        </p:grpSpPr>
        <p:grpSp>
          <p:nvGrpSpPr>
            <p:cNvPr id="6" name="Group 210">
              <a:extLst>
                <a:ext uri="{FF2B5EF4-FFF2-40B4-BE49-F238E27FC236}">
                  <a16:creationId xmlns:a16="http://schemas.microsoft.com/office/drawing/2014/main" id="{1CEB7774-67F3-FB4F-889B-F323F7064FCE}"/>
                </a:ext>
              </a:extLst>
            </p:cNvPr>
            <p:cNvGrpSpPr>
              <a:grpSpLocks/>
            </p:cNvGrpSpPr>
            <p:nvPr/>
          </p:nvGrpSpPr>
          <p:grpSpPr bwMode="auto">
            <a:xfrm rot="5400000">
              <a:off x="5114443" y="3696395"/>
              <a:ext cx="304800" cy="762000"/>
              <a:chOff x="3216" y="1728"/>
              <a:chExt cx="192" cy="480"/>
            </a:xfrm>
          </p:grpSpPr>
          <p:sp>
            <p:nvSpPr>
              <p:cNvPr id="7" name="Line 8">
                <a:extLst>
                  <a:ext uri="{FF2B5EF4-FFF2-40B4-BE49-F238E27FC236}">
                    <a16:creationId xmlns:a16="http://schemas.microsoft.com/office/drawing/2014/main" id="{0305D4E3-6709-3B40-9E5F-E125849E5A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A7AF3F93-C54D-DC40-998D-F57C4B274D5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C392B2F-0F3D-4849-87D0-38BC270203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83FD3388-675D-294D-A624-572698B990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3353806" y="5257007"/>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209">
              <a:extLst>
                <a:ext uri="{FF2B5EF4-FFF2-40B4-BE49-F238E27FC236}">
                  <a16:creationId xmlns:a16="http://schemas.microsoft.com/office/drawing/2014/main" id="{1809A859-CCE0-9545-AB08-DD5980F70838}"/>
                </a:ext>
              </a:extLst>
            </p:cNvPr>
            <p:cNvGrpSpPr>
              <a:grpSpLocks/>
            </p:cNvGrpSpPr>
            <p:nvPr/>
          </p:nvGrpSpPr>
          <p:grpSpPr bwMode="auto">
            <a:xfrm rot="5400000">
              <a:off x="4496808" y="3696992"/>
              <a:ext cx="152400" cy="762000"/>
              <a:chOff x="3935" y="1728"/>
              <a:chExt cx="96" cy="480"/>
            </a:xfrm>
          </p:grpSpPr>
          <p:sp>
            <p:nvSpPr>
              <p:cNvPr id="16" name="Arc 59">
                <a:extLst>
                  <a:ext uri="{FF2B5EF4-FFF2-40B4-BE49-F238E27FC236}">
                    <a16:creationId xmlns:a16="http://schemas.microsoft.com/office/drawing/2014/main" id="{D82F18DF-1810-534C-B9F3-59542EAD077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0">
                <a:extLst>
                  <a:ext uri="{FF2B5EF4-FFF2-40B4-BE49-F238E27FC236}">
                    <a16:creationId xmlns:a16="http://schemas.microsoft.com/office/drawing/2014/main" id="{91BFFC57-FE53-FB42-87B5-242CDCE389D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1">
                <a:extLst>
                  <a:ext uri="{FF2B5EF4-FFF2-40B4-BE49-F238E27FC236}">
                    <a16:creationId xmlns:a16="http://schemas.microsoft.com/office/drawing/2014/main" id="{FC14ED89-24C7-EA49-B7AC-0CE443C001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2">
                <a:extLst>
                  <a:ext uri="{FF2B5EF4-FFF2-40B4-BE49-F238E27FC236}">
                    <a16:creationId xmlns:a16="http://schemas.microsoft.com/office/drawing/2014/main" id="{79075C58-321D-BC4A-911D-AD8B7BAAC7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Line 63">
                <a:extLst>
                  <a:ext uri="{FF2B5EF4-FFF2-40B4-BE49-F238E27FC236}">
                    <a16:creationId xmlns:a16="http://schemas.microsoft.com/office/drawing/2014/main" id="{2DE38858-E311-E141-B6FA-9ECD7D17B66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4">
                <a:extLst>
                  <a:ext uri="{FF2B5EF4-FFF2-40B4-BE49-F238E27FC236}">
                    <a16:creationId xmlns:a16="http://schemas.microsoft.com/office/drawing/2014/main" id="{0761FE49-46D1-C24C-9D46-D95BF992685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Arc 65">
                <a:extLst>
                  <a:ext uri="{FF2B5EF4-FFF2-40B4-BE49-F238E27FC236}">
                    <a16:creationId xmlns:a16="http://schemas.microsoft.com/office/drawing/2014/main" id="{5AC154DC-A45B-0543-95C0-729DCB0B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6">
                <a:extLst>
                  <a:ext uri="{FF2B5EF4-FFF2-40B4-BE49-F238E27FC236}">
                    <a16:creationId xmlns:a16="http://schemas.microsoft.com/office/drawing/2014/main" id="{B66CA042-A668-A94B-820D-1F3FCE6E774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7">
                <a:extLst>
                  <a:ext uri="{FF2B5EF4-FFF2-40B4-BE49-F238E27FC236}">
                    <a16:creationId xmlns:a16="http://schemas.microsoft.com/office/drawing/2014/main" id="{3F986D47-045A-5546-86B8-979E644686F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8">
                <a:extLst>
                  <a:ext uri="{FF2B5EF4-FFF2-40B4-BE49-F238E27FC236}">
                    <a16:creationId xmlns:a16="http://schemas.microsoft.com/office/drawing/2014/main" id="{05DD4C74-5AA3-4842-BF69-F0A271BD1D5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9">
                <a:extLst>
                  <a:ext uri="{FF2B5EF4-FFF2-40B4-BE49-F238E27FC236}">
                    <a16:creationId xmlns:a16="http://schemas.microsoft.com/office/drawing/2014/main" id="{5FCAA68C-5063-D843-ADB6-1EDBCED67EF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0">
                <a:extLst>
                  <a:ext uri="{FF2B5EF4-FFF2-40B4-BE49-F238E27FC236}">
                    <a16:creationId xmlns:a16="http://schemas.microsoft.com/office/drawing/2014/main" id="{19A2CD8B-8B65-B54F-9BEF-B6A21AB75AD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71">
                <a:extLst>
                  <a:ext uri="{FF2B5EF4-FFF2-40B4-BE49-F238E27FC236}">
                    <a16:creationId xmlns:a16="http://schemas.microsoft.com/office/drawing/2014/main" id="{34D09925-C3C8-6D40-9F23-806BA0C7AA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 name="Group 207">
              <a:extLst>
                <a:ext uri="{FF2B5EF4-FFF2-40B4-BE49-F238E27FC236}">
                  <a16:creationId xmlns:a16="http://schemas.microsoft.com/office/drawing/2014/main" id="{F9652341-81D0-FE48-A03C-E8569F0AC088}"/>
                </a:ext>
              </a:extLst>
            </p:cNvPr>
            <p:cNvGrpSpPr>
              <a:grpSpLocks/>
            </p:cNvGrpSpPr>
            <p:nvPr/>
          </p:nvGrpSpPr>
          <p:grpSpPr bwMode="auto">
            <a:xfrm rot="5400000">
              <a:off x="3649179" y="4205287"/>
              <a:ext cx="304800" cy="762000"/>
              <a:chOff x="4560" y="2400"/>
              <a:chExt cx="192" cy="480"/>
            </a:xfrm>
          </p:grpSpPr>
          <p:sp>
            <p:nvSpPr>
              <p:cNvPr id="30" name="Oval 111">
                <a:extLst>
                  <a:ext uri="{FF2B5EF4-FFF2-40B4-BE49-F238E27FC236}">
                    <a16:creationId xmlns:a16="http://schemas.microsoft.com/office/drawing/2014/main" id="{78A4B587-A778-C343-B4A5-12234CB46A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4BFC7248-E029-E44D-85F7-3F4EE9EF125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D0C2E8EA-EEB6-2449-BB76-03D75CD4A3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4D069EA8-A002-9343-8ACC-C5FF7990E8A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67FB1865-B7B1-764F-976B-6A728E4A8964}"/>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D31BE528-4B7D-184F-AC80-E9FD150ABF7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9" name="Group 864">
              <a:extLst>
                <a:ext uri="{FF2B5EF4-FFF2-40B4-BE49-F238E27FC236}">
                  <a16:creationId xmlns:a16="http://schemas.microsoft.com/office/drawing/2014/main" id="{B541959A-DBA2-1F46-8FC5-97B7AEB31D8F}"/>
                </a:ext>
              </a:extLst>
            </p:cNvPr>
            <p:cNvGrpSpPr>
              <a:grpSpLocks/>
            </p:cNvGrpSpPr>
            <p:nvPr/>
          </p:nvGrpSpPr>
          <p:grpSpPr bwMode="auto">
            <a:xfrm>
              <a:off x="3962711" y="4219575"/>
              <a:ext cx="914400" cy="733425"/>
              <a:chOff x="1843" y="1698"/>
              <a:chExt cx="576" cy="462"/>
            </a:xfrm>
          </p:grpSpPr>
          <p:grpSp>
            <p:nvGrpSpPr>
              <p:cNvPr id="40" name="Group 60">
                <a:extLst>
                  <a:ext uri="{FF2B5EF4-FFF2-40B4-BE49-F238E27FC236}">
                    <a16:creationId xmlns:a16="http://schemas.microsoft.com/office/drawing/2014/main" id="{CA7E8CAF-D9E6-824C-85A7-98BC5D59FACD}"/>
                  </a:ext>
                </a:extLst>
              </p:cNvPr>
              <p:cNvGrpSpPr>
                <a:grpSpLocks/>
              </p:cNvGrpSpPr>
              <p:nvPr/>
            </p:nvGrpSpPr>
            <p:grpSpPr bwMode="auto">
              <a:xfrm>
                <a:off x="1843" y="1698"/>
                <a:ext cx="576" cy="461"/>
                <a:chOff x="3456" y="3427"/>
                <a:chExt cx="576" cy="461"/>
              </a:xfrm>
            </p:grpSpPr>
            <p:sp>
              <p:nvSpPr>
                <p:cNvPr id="42" name="Line 55">
                  <a:extLst>
                    <a:ext uri="{FF2B5EF4-FFF2-40B4-BE49-F238E27FC236}">
                      <a16:creationId xmlns:a16="http://schemas.microsoft.com/office/drawing/2014/main" id="{F22AD311-7B4D-7742-B586-6346FF0FC7E9}"/>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AutoShape 56">
                  <a:extLst>
                    <a:ext uri="{FF2B5EF4-FFF2-40B4-BE49-F238E27FC236}">
                      <a16:creationId xmlns:a16="http://schemas.microsoft.com/office/drawing/2014/main" id="{B6B5078F-CEAA-4141-B06F-A1FBEE6DD4D3}"/>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Freeform 863">
                <a:extLst>
                  <a:ext uri="{FF2B5EF4-FFF2-40B4-BE49-F238E27FC236}">
                    <a16:creationId xmlns:a16="http://schemas.microsoft.com/office/drawing/2014/main" id="{527475DA-0CD6-F946-BAFB-EFE14D93DFB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D8778-9751-834E-B68D-A88DCC3C9BE4}"/>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EAA2A-FEA3-4D40-A5FA-7007975EF07D}"/>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14">
              <a:extLst>
                <a:ext uri="{FF2B5EF4-FFF2-40B4-BE49-F238E27FC236}">
                  <a16:creationId xmlns:a16="http://schemas.microsoft.com/office/drawing/2014/main" id="{C93E7F3B-8D46-1F48-ADCE-142E39AA7386}"/>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AD9BF462-8E43-F041-8826-C61D8AD4DF96}"/>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6AEC85EC-7044-B74D-96C6-E01D434CEA28}"/>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44A6FAEE-F8BF-6B4A-A59F-14E6623CE210}"/>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13262CB3-6422-974D-84C4-669908D18765}"/>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481D41C9-8FB1-674D-8F61-E80DC62CDFA3}"/>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579A81B1-A58B-5149-9214-343684D069AB}"/>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87FECDDE-F219-EB40-B07B-3438B9522A94}"/>
                  </a:ext>
                </a:extLst>
              </p:cNvPr>
              <p:cNvSpPr txBox="1"/>
              <p:nvPr/>
            </p:nvSpPr>
            <p:spPr>
              <a:xfrm>
                <a:off x="477080" y="1772261"/>
                <a:ext cx="7488570" cy="4062931"/>
              </a:xfrm>
              <a:prstGeom prst="rect">
                <a:avLst/>
              </a:prstGeom>
              <a:noFill/>
            </p:spPr>
            <p:txBody>
              <a:bodyPr wrap="square" rtlCol="0">
                <a:noAutofit/>
              </a:bodyPr>
              <a:lstStyle/>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𝐴</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m:t>
                            </m:r>
                          </m:den>
                        </m:f>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p:txBody>
          </p:sp>
        </mc:Choice>
        <mc:Fallback>
          <p:sp>
            <p:nvSpPr>
              <p:cNvPr id="48" name="TextBox 47">
                <a:extLst>
                  <a:ext uri="{FF2B5EF4-FFF2-40B4-BE49-F238E27FC236}">
                    <a16:creationId xmlns:a16="http://schemas.microsoft.com/office/drawing/2014/main" id="{87FECDDE-F219-EB40-B07B-3438B9522A94}"/>
                  </a:ext>
                </a:extLst>
              </p:cNvPr>
              <p:cNvSpPr txBox="1">
                <a:spLocks noRot="1" noChangeAspect="1" noMove="1" noResize="1" noEditPoints="1" noAdjustHandles="1" noChangeArrowheads="1" noChangeShapeType="1" noTextEdit="1"/>
              </p:cNvSpPr>
              <p:nvPr/>
            </p:nvSpPr>
            <p:spPr>
              <a:xfrm>
                <a:off x="477080" y="1772261"/>
                <a:ext cx="7488570" cy="4062931"/>
              </a:xfrm>
              <a:prstGeom prst="rect">
                <a:avLst/>
              </a:prstGeom>
              <a:blipFill>
                <a:blip r:embed="rId9"/>
                <a:stretch>
                  <a:fillRect l="-508" t="-62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8E987C7E-5F40-4840-B821-A6FAA065ED9C}"/>
              </a:ext>
            </a:extLst>
          </p:cNvPr>
          <p:cNvSpPr txBox="1"/>
          <p:nvPr/>
        </p:nvSpPr>
        <p:spPr>
          <a:xfrm>
            <a:off x="9570244" y="3151841"/>
            <a:ext cx="230982"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935328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4098086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7893</TotalTime>
  <Words>7070</Words>
  <Application>Microsoft Macintosh PowerPoint</Application>
  <PresentationFormat>Widescreen</PresentationFormat>
  <Paragraphs>1539</Paragraphs>
  <Slides>86</Slides>
  <Notes>53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Exercises</vt:lpstr>
      <vt:lpstr>More Oscillators</vt:lpstr>
      <vt:lpstr>More Oscillators</vt:lpstr>
      <vt:lpstr>RF Amp</vt:lpstr>
      <vt:lpstr>PLL</vt:lpstr>
      <vt:lpstr>PLL FM detector</vt:lpstr>
      <vt:lpstr>PowerPoint Presentation</vt:lpstr>
      <vt:lpstr>PowerPoint Presentation</vt:lpstr>
      <vt:lpstr>Miscellaneous op amps</vt:lpstr>
      <vt:lpstr>358 op amp</vt:lpstr>
      <vt:lpstr>Op integrators and differentiators and differential amp</vt:lpstr>
      <vt:lpstr>Real 358 based ops</vt:lpstr>
      <vt:lpstr>Some filter transfer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1057</cp:revision>
  <dcterms:created xsi:type="dcterms:W3CDTF">2021-07-06T18:24:07Z</dcterms:created>
  <dcterms:modified xsi:type="dcterms:W3CDTF">2021-11-19T01:46:15Z</dcterms:modified>
</cp:coreProperties>
</file>